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1" r:id="rId5"/>
    <p:sldId id="267" r:id="rId6"/>
    <p:sldId id="262" r:id="rId7"/>
    <p:sldId id="264" r:id="rId8"/>
    <p:sldId id="265" r:id="rId9"/>
    <p:sldId id="268" r:id="rId10"/>
    <p:sldId id="269" r:id="rId11"/>
    <p:sldId id="270" r:id="rId12"/>
    <p:sldId id="271" r:id="rId13"/>
  </p:sldIdLst>
  <p:sldSz cx="12192000" cy="68580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9C74A214-41E5-4C73-BCAF-C9F9157FEB53}">
          <p14:sldIdLst>
            <p14:sldId id="256"/>
            <p14:sldId id="257"/>
            <p14:sldId id="258"/>
            <p14:sldId id="261"/>
            <p14:sldId id="267"/>
            <p14:sldId id="262"/>
            <p14:sldId id="264"/>
            <p14:sldId id="265"/>
            <p14:sldId id="268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e Leonetti" initials="ML" lastIdx="1" clrIdx="0">
    <p:extLst>
      <p:ext uri="{19B8F6BF-5375-455C-9EA6-DF929625EA0E}">
        <p15:presenceInfo xmlns:p15="http://schemas.microsoft.com/office/powerpoint/2012/main" userId="8701bbda6fff5142" providerId="Windows Live"/>
      </p:ext>
    </p:extLst>
  </p:cmAuthor>
  <p:cmAuthor id="2" name="Marine LEONETTI" initials="ML" lastIdx="1" clrIdx="1">
    <p:extLst>
      <p:ext uri="{19B8F6BF-5375-455C-9EA6-DF929625EA0E}">
        <p15:presenceInfo xmlns:p15="http://schemas.microsoft.com/office/powerpoint/2012/main" userId="f9ef8c3f3dd20c3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ne Leonetti" userId="8701bbda6fff5142" providerId="LiveId" clId="{A68B19E9-4CF2-40F4-8590-57AC02E9681C}"/>
    <pc:docChg chg="custSel addSld delSld modSld modSection">
      <pc:chgData name="Marine Leonetti" userId="8701bbda6fff5142" providerId="LiveId" clId="{A68B19E9-4CF2-40F4-8590-57AC02E9681C}" dt="2019-08-29T19:23:08.974" v="371" actId="2696"/>
      <pc:docMkLst>
        <pc:docMk/>
      </pc:docMkLst>
      <pc:sldChg chg="addSp modSp">
        <pc:chgData name="Marine Leonetti" userId="8701bbda6fff5142" providerId="LiveId" clId="{A68B19E9-4CF2-40F4-8590-57AC02E9681C}" dt="2019-08-29T19:04:28.715" v="45" actId="1076"/>
        <pc:sldMkLst>
          <pc:docMk/>
          <pc:sldMk cId="3809639480" sldId="262"/>
        </pc:sldMkLst>
        <pc:spChg chg="add mod">
          <ac:chgData name="Marine Leonetti" userId="8701bbda6fff5142" providerId="LiveId" clId="{A68B19E9-4CF2-40F4-8590-57AC02E9681C}" dt="2019-08-29T19:04:11.920" v="42"/>
          <ac:spMkLst>
            <pc:docMk/>
            <pc:sldMk cId="3809639480" sldId="262"/>
            <ac:spMk id="16" creationId="{82EE5320-16D5-4A7B-96F5-B0154D23DB1E}"/>
          </ac:spMkLst>
        </pc:spChg>
        <pc:picChg chg="mod">
          <ac:chgData name="Marine Leonetti" userId="8701bbda6fff5142" providerId="LiveId" clId="{A68B19E9-4CF2-40F4-8590-57AC02E9681C}" dt="2019-08-29T19:04:26.076" v="44" actId="1076"/>
          <ac:picMkLst>
            <pc:docMk/>
            <pc:sldMk cId="3809639480" sldId="262"/>
            <ac:picMk id="7" creationId="{394CE9DA-EF3E-496A-AC9C-AAE75DAA7C6C}"/>
          </ac:picMkLst>
        </pc:picChg>
        <pc:picChg chg="mod">
          <ac:chgData name="Marine Leonetti" userId="8701bbda6fff5142" providerId="LiveId" clId="{A68B19E9-4CF2-40F4-8590-57AC02E9681C}" dt="2019-08-29T19:04:28.715" v="45" actId="1076"/>
          <ac:picMkLst>
            <pc:docMk/>
            <pc:sldMk cId="3809639480" sldId="262"/>
            <ac:picMk id="15" creationId="{B229BF86-840D-43C3-95AA-C90861C63B61}"/>
          </ac:picMkLst>
        </pc:picChg>
      </pc:sldChg>
      <pc:sldChg chg="modSp">
        <pc:chgData name="Marine Leonetti" userId="8701bbda6fff5142" providerId="LiveId" clId="{A68B19E9-4CF2-40F4-8590-57AC02E9681C}" dt="2019-08-29T18:58:53.718" v="11" actId="1076"/>
        <pc:sldMkLst>
          <pc:docMk/>
          <pc:sldMk cId="2467093870" sldId="264"/>
        </pc:sldMkLst>
        <pc:spChg chg="mod">
          <ac:chgData name="Marine Leonetti" userId="8701bbda6fff5142" providerId="LiveId" clId="{A68B19E9-4CF2-40F4-8590-57AC02E9681C}" dt="2019-08-29T18:58:43.362" v="6" actId="1076"/>
          <ac:spMkLst>
            <pc:docMk/>
            <pc:sldMk cId="2467093870" sldId="264"/>
            <ac:spMk id="2" creationId="{272B8A56-2F62-46C7-A489-421E1F74D190}"/>
          </ac:spMkLst>
        </pc:spChg>
        <pc:spChg chg="mod">
          <ac:chgData name="Marine Leonetti" userId="8701bbda6fff5142" providerId="LiveId" clId="{A68B19E9-4CF2-40F4-8590-57AC02E9681C}" dt="2019-08-29T18:58:48.335" v="9" actId="1076"/>
          <ac:spMkLst>
            <pc:docMk/>
            <pc:sldMk cId="2467093870" sldId="264"/>
            <ac:spMk id="3" creationId="{21124B13-7E2F-4F78-AE94-AB5F05BD29B1}"/>
          </ac:spMkLst>
        </pc:spChg>
        <pc:spChg chg="mod">
          <ac:chgData name="Marine Leonetti" userId="8701bbda6fff5142" providerId="LiveId" clId="{A68B19E9-4CF2-40F4-8590-57AC02E9681C}" dt="2019-08-29T18:58:53.718" v="11" actId="1076"/>
          <ac:spMkLst>
            <pc:docMk/>
            <pc:sldMk cId="2467093870" sldId="264"/>
            <ac:spMk id="6" creationId="{35A3FB29-8224-4381-B031-23AC00996B09}"/>
          </ac:spMkLst>
        </pc:spChg>
        <pc:spChg chg="mod">
          <ac:chgData name="Marine Leonetti" userId="8701bbda6fff5142" providerId="LiveId" clId="{A68B19E9-4CF2-40F4-8590-57AC02E9681C}" dt="2019-08-29T18:58:50.836" v="10" actId="1076"/>
          <ac:spMkLst>
            <pc:docMk/>
            <pc:sldMk cId="2467093870" sldId="264"/>
            <ac:spMk id="7" creationId="{21412225-B4DA-4F4B-B968-F5D60284D11A}"/>
          </ac:spMkLst>
        </pc:spChg>
        <pc:picChg chg="mod">
          <ac:chgData name="Marine Leonetti" userId="8701bbda6fff5142" providerId="LiveId" clId="{A68B19E9-4CF2-40F4-8590-57AC02E9681C}" dt="2019-08-29T18:58:46.223" v="8" actId="1076"/>
          <ac:picMkLst>
            <pc:docMk/>
            <pc:sldMk cId="2467093870" sldId="264"/>
            <ac:picMk id="4" creationId="{84DC8446-F04D-41D1-956C-4948B34CBCCB}"/>
          </ac:picMkLst>
        </pc:picChg>
      </pc:sldChg>
      <pc:sldChg chg="modSp modAnim">
        <pc:chgData name="Marine Leonetti" userId="8701bbda6fff5142" providerId="LiveId" clId="{A68B19E9-4CF2-40F4-8590-57AC02E9681C}" dt="2019-08-29T18:59:28.291" v="16" actId="1076"/>
        <pc:sldMkLst>
          <pc:docMk/>
          <pc:sldMk cId="1643029799" sldId="265"/>
        </pc:sldMkLst>
        <pc:spChg chg="mod">
          <ac:chgData name="Marine Leonetti" userId="8701bbda6fff5142" providerId="LiveId" clId="{A68B19E9-4CF2-40F4-8590-57AC02E9681C}" dt="2019-08-29T18:58:34.791" v="5" actId="1076"/>
          <ac:spMkLst>
            <pc:docMk/>
            <pc:sldMk cId="1643029799" sldId="265"/>
            <ac:spMk id="3" creationId="{8BDCF698-A287-4A02-9CA5-501FF21993F6}"/>
          </ac:spMkLst>
        </pc:spChg>
        <pc:spChg chg="mod">
          <ac:chgData name="Marine Leonetti" userId="8701bbda6fff5142" providerId="LiveId" clId="{A68B19E9-4CF2-40F4-8590-57AC02E9681C}" dt="2019-08-29T18:59:28.291" v="16" actId="1076"/>
          <ac:spMkLst>
            <pc:docMk/>
            <pc:sldMk cId="1643029799" sldId="265"/>
            <ac:spMk id="8" creationId="{903697BA-8793-4196-9B49-94519D92DBD4}"/>
          </ac:spMkLst>
        </pc:spChg>
      </pc:sldChg>
      <pc:sldChg chg="del">
        <pc:chgData name="Marine Leonetti" userId="8701bbda6fff5142" providerId="LiveId" clId="{A68B19E9-4CF2-40F4-8590-57AC02E9681C}" dt="2019-08-29T19:23:08.974" v="371" actId="2696"/>
        <pc:sldMkLst>
          <pc:docMk/>
          <pc:sldMk cId="3635880668" sldId="266"/>
        </pc:sldMkLst>
      </pc:sldChg>
      <pc:sldChg chg="addSp delSp modSp add modAnim">
        <pc:chgData name="Marine Leonetti" userId="8701bbda6fff5142" providerId="LiveId" clId="{A68B19E9-4CF2-40F4-8590-57AC02E9681C}" dt="2019-08-29T19:13:32.745" v="100" actId="1076"/>
        <pc:sldMkLst>
          <pc:docMk/>
          <pc:sldMk cId="64216298" sldId="268"/>
        </pc:sldMkLst>
        <pc:spChg chg="mod">
          <ac:chgData name="Marine Leonetti" userId="8701bbda6fff5142" providerId="LiveId" clId="{A68B19E9-4CF2-40F4-8590-57AC02E9681C}" dt="2019-08-29T19:03:25.381" v="36" actId="20577"/>
          <ac:spMkLst>
            <pc:docMk/>
            <pc:sldMk cId="64216298" sldId="268"/>
            <ac:spMk id="2" creationId="{18C50D0D-2F52-4CF9-BCA5-CD5D42E6EC46}"/>
          </ac:spMkLst>
        </pc:spChg>
        <pc:spChg chg="del">
          <ac:chgData name="Marine Leonetti" userId="8701bbda6fff5142" providerId="LiveId" clId="{A68B19E9-4CF2-40F4-8590-57AC02E9681C}" dt="2019-08-29T19:13:25.638" v="98"/>
          <ac:spMkLst>
            <pc:docMk/>
            <pc:sldMk cId="64216298" sldId="268"/>
            <ac:spMk id="3" creationId="{19F82E4E-9B92-4C56-B04B-F46D5419A976}"/>
          </ac:spMkLst>
        </pc:spChg>
        <pc:spChg chg="add mod">
          <ac:chgData name="Marine Leonetti" userId="8701bbda6fff5142" providerId="LiveId" clId="{A68B19E9-4CF2-40F4-8590-57AC02E9681C}" dt="2019-08-29T19:13:25.638" v="98"/>
          <ac:spMkLst>
            <pc:docMk/>
            <pc:sldMk cId="64216298" sldId="268"/>
            <ac:spMk id="10" creationId="{4B409B37-9E32-4414-953D-7D35A64CC713}"/>
          </ac:spMkLst>
        </pc:spChg>
        <pc:picChg chg="add del mod">
          <ac:chgData name="Marine Leonetti" userId="8701bbda6fff5142" providerId="LiveId" clId="{A68B19E9-4CF2-40F4-8590-57AC02E9681C}" dt="2019-08-29T19:07:50.565" v="50"/>
          <ac:picMkLst>
            <pc:docMk/>
            <pc:sldMk cId="64216298" sldId="268"/>
            <ac:picMk id="5" creationId="{87D9D7FF-0276-4C99-8B8E-F906B6C38491}"/>
          </ac:picMkLst>
        </pc:picChg>
        <pc:picChg chg="add mod">
          <ac:chgData name="Marine Leonetti" userId="8701bbda6fff5142" providerId="LiveId" clId="{A68B19E9-4CF2-40F4-8590-57AC02E9681C}" dt="2019-08-29T19:13:29.215" v="99" actId="1076"/>
          <ac:picMkLst>
            <pc:docMk/>
            <pc:sldMk cId="64216298" sldId="268"/>
            <ac:picMk id="7" creationId="{0974F065-DEF8-4C13-A6FE-BCC857A83625}"/>
          </ac:picMkLst>
        </pc:picChg>
        <pc:picChg chg="add mod">
          <ac:chgData name="Marine Leonetti" userId="8701bbda6fff5142" providerId="LiveId" clId="{A68B19E9-4CF2-40F4-8590-57AC02E9681C}" dt="2019-08-29T19:13:32.745" v="100" actId="1076"/>
          <ac:picMkLst>
            <pc:docMk/>
            <pc:sldMk cId="64216298" sldId="268"/>
            <ac:picMk id="9" creationId="{47B849F2-B229-49B5-857B-55A395C2D246}"/>
          </ac:picMkLst>
        </pc:picChg>
      </pc:sldChg>
      <pc:sldChg chg="add del">
        <pc:chgData name="Marine Leonetti" userId="8701bbda6fff5142" providerId="LiveId" clId="{A68B19E9-4CF2-40F4-8590-57AC02E9681C}" dt="2019-08-29T19:03:05.744" v="18" actId="2696"/>
        <pc:sldMkLst>
          <pc:docMk/>
          <pc:sldMk cId="4164006953" sldId="268"/>
        </pc:sldMkLst>
      </pc:sldChg>
      <pc:sldChg chg="addSp modSp add modAnim">
        <pc:chgData name="Marine Leonetti" userId="8701bbda6fff5142" providerId="LiveId" clId="{A68B19E9-4CF2-40F4-8590-57AC02E9681C}" dt="2019-08-29T19:22:49.782" v="370"/>
        <pc:sldMkLst>
          <pc:docMk/>
          <pc:sldMk cId="1513703105" sldId="269"/>
        </pc:sldMkLst>
        <pc:spChg chg="add mod">
          <ac:chgData name="Marine Leonetti" userId="8701bbda6fff5142" providerId="LiveId" clId="{A68B19E9-4CF2-40F4-8590-57AC02E9681C}" dt="2019-08-29T19:16:53.213" v="178" actId="113"/>
          <ac:spMkLst>
            <pc:docMk/>
            <pc:sldMk cId="1513703105" sldId="269"/>
            <ac:spMk id="4" creationId="{C6F29FA3-6929-4820-9588-170AB5399C2C}"/>
          </ac:spMkLst>
        </pc:spChg>
        <pc:spChg chg="add mod">
          <ac:chgData name="Marine Leonetti" userId="8701bbda6fff5142" providerId="LiveId" clId="{A68B19E9-4CF2-40F4-8590-57AC02E9681C}" dt="2019-08-29T19:17:08.802" v="184" actId="14100"/>
          <ac:spMkLst>
            <pc:docMk/>
            <pc:sldMk cId="1513703105" sldId="269"/>
            <ac:spMk id="5" creationId="{1657E1C2-56F4-490E-966E-8B8F26E66CA0}"/>
          </ac:spMkLst>
        </pc:spChg>
        <pc:spChg chg="add mod">
          <ac:chgData name="Marine Leonetti" userId="8701bbda6fff5142" providerId="LiveId" clId="{A68B19E9-4CF2-40F4-8590-57AC02E9681C}" dt="2019-08-29T19:21:06.881" v="265" actId="14100"/>
          <ac:spMkLst>
            <pc:docMk/>
            <pc:sldMk cId="1513703105" sldId="269"/>
            <ac:spMk id="6" creationId="{D8B3579B-68D8-485D-93E1-E3324B011989}"/>
          </ac:spMkLst>
        </pc:spChg>
        <pc:spChg chg="add mod">
          <ac:chgData name="Marine Leonetti" userId="8701bbda6fff5142" providerId="LiveId" clId="{A68B19E9-4CF2-40F4-8590-57AC02E9681C}" dt="2019-08-29T19:21:01.209" v="263" actId="1076"/>
          <ac:spMkLst>
            <pc:docMk/>
            <pc:sldMk cId="1513703105" sldId="269"/>
            <ac:spMk id="7" creationId="{44654FDE-67E6-4686-8EEE-ED2A08B07E32}"/>
          </ac:spMkLst>
        </pc:spChg>
        <pc:spChg chg="add mod">
          <ac:chgData name="Marine Leonetti" userId="8701bbda6fff5142" providerId="LiveId" clId="{A68B19E9-4CF2-40F4-8590-57AC02E9681C}" dt="2019-08-29T19:20:08.594" v="252" actId="20577"/>
          <ac:spMkLst>
            <pc:docMk/>
            <pc:sldMk cId="1513703105" sldId="269"/>
            <ac:spMk id="8" creationId="{FB216B2D-7E93-465B-8BCE-9B703C7B83C7}"/>
          </ac:spMkLst>
        </pc:spChg>
        <pc:spChg chg="add mod">
          <ac:chgData name="Marine Leonetti" userId="8701bbda6fff5142" providerId="LiveId" clId="{A68B19E9-4CF2-40F4-8590-57AC02E9681C}" dt="2019-08-29T19:20:51.154" v="261" actId="20577"/>
          <ac:spMkLst>
            <pc:docMk/>
            <pc:sldMk cId="1513703105" sldId="269"/>
            <ac:spMk id="9" creationId="{8EE7B242-9E4F-440D-A6EF-3E3487C1FD30}"/>
          </ac:spMkLst>
        </pc:spChg>
        <pc:spChg chg="add mod">
          <ac:chgData name="Marine Leonetti" userId="8701bbda6fff5142" providerId="LiveId" clId="{A68B19E9-4CF2-40F4-8590-57AC02E9681C}" dt="2019-08-29T19:22:25.793" v="368" actId="13822"/>
          <ac:spMkLst>
            <pc:docMk/>
            <pc:sldMk cId="1513703105" sldId="269"/>
            <ac:spMk id="10" creationId="{AAC9FFB4-CED4-4084-A6F5-6E91984952A1}"/>
          </ac:spMkLst>
        </pc:spChg>
        <pc:picChg chg="add mod modCrop">
          <ac:chgData name="Marine Leonetti" userId="8701bbda6fff5142" providerId="LiveId" clId="{A68B19E9-4CF2-40F4-8590-57AC02E9681C}" dt="2019-08-29T19:20:58.096" v="262" actId="1076"/>
          <ac:picMkLst>
            <pc:docMk/>
            <pc:sldMk cId="1513703105" sldId="269"/>
            <ac:picMk id="2" creationId="{663DB525-9962-4D25-A3A2-A997A5B63E67}"/>
          </ac:picMkLst>
        </pc:picChg>
        <pc:picChg chg="add mod modCrop">
          <ac:chgData name="Marine Leonetti" userId="8701bbda6fff5142" providerId="LiveId" clId="{A68B19E9-4CF2-40F4-8590-57AC02E9681C}" dt="2019-08-29T19:14:26.846" v="104" actId="1076"/>
          <ac:picMkLst>
            <pc:docMk/>
            <pc:sldMk cId="1513703105" sldId="269"/>
            <ac:picMk id="3" creationId="{02E7D20D-6ADC-4BDA-AF23-1658145B6985}"/>
          </ac:picMkLst>
        </pc:picChg>
      </pc:sldChg>
      <pc:sldChg chg="modSp add del">
        <pc:chgData name="Marine Leonetti" userId="8701bbda6fff5142" providerId="LiveId" clId="{A68B19E9-4CF2-40F4-8590-57AC02E9681C}" dt="2019-08-29T19:04:21.782" v="43" actId="2696"/>
        <pc:sldMkLst>
          <pc:docMk/>
          <pc:sldMk cId="3123630468" sldId="269"/>
        </pc:sldMkLst>
        <pc:spChg chg="mod">
          <ac:chgData name="Marine Leonetti" userId="8701bbda6fff5142" providerId="LiveId" clId="{A68B19E9-4CF2-40F4-8590-57AC02E9681C}" dt="2019-08-29T19:04:05.310" v="41" actId="20577"/>
          <ac:spMkLst>
            <pc:docMk/>
            <pc:sldMk cId="3123630468" sldId="269"/>
            <ac:spMk id="2" creationId="{A9ED29E7-615D-459F-991A-B1B91517D356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9-15T15:36:42.574" idx="1">
    <p:pos x="3188" y="929"/>
    <p:text>CLIQUEZ ET répétez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20EA0-0F24-4951-84FE-B67219066655}" type="datetimeFigureOut">
              <a:rPr lang="fr-BE" smtClean="0"/>
              <a:t>23-10-20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D9312-1990-4B19-9B58-286CF161676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32388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D9312-1990-4B19-9B58-286CF1616769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11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D9312-1990-4B19-9B58-286CF1616769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89002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D9312-1990-4B19-9B58-286CF1616769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36820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D9312-1990-4B19-9B58-286CF1616769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83477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D9312-1990-4B19-9B58-286CF1616769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55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D9312-1990-4B19-9B58-286CF1616769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81786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D9312-1990-4B19-9B58-286CF1616769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1577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D9312-1990-4B19-9B58-286CF1616769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58030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D9312-1990-4B19-9B58-286CF1616769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14279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D9312-1990-4B19-9B58-286CF1616769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01460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D9312-1990-4B19-9B58-286CF1616769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5133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D9312-1990-4B19-9B58-286CF1616769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89604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5.mp3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5.mp3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7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2.png"/><Relationship Id="rId5" Type="http://schemas.microsoft.com/office/2007/relationships/media" Target="../media/media8.mp3"/><Relationship Id="rId10" Type="http://schemas.microsoft.com/office/2007/relationships/hdphoto" Target="../media/hdphoto3.wdp"/><Relationship Id="rId4" Type="http://schemas.openxmlformats.org/officeDocument/2006/relationships/audio" Target="../media/media7.mp3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10.png"/><Relationship Id="rId10" Type="http://schemas.openxmlformats.org/officeDocument/2006/relationships/comments" Target="../comments/comment1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7838D0-FBB2-4D07-AFAD-0B6A308550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1. SALUER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DF1A8C1-DB77-4315-A05E-51B0014E24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0E7376-040C-44D9-9B15-F4658AA21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70" b="10381"/>
          <a:stretch/>
        </p:blipFill>
        <p:spPr>
          <a:xfrm>
            <a:off x="5281612" y="3657597"/>
            <a:ext cx="1628775" cy="183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4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63DB525-9962-4D25-A3A2-A997A5B63E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0791" t="58926" r="9939" b="11059"/>
          <a:stretch/>
        </p:blipFill>
        <p:spPr>
          <a:xfrm rot="16200000">
            <a:off x="7835367" y="1727738"/>
            <a:ext cx="2369625" cy="32194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E7D20D-6ADC-4BDA-AF23-1658145B698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47171" t="25232" r="13338" b="42546"/>
          <a:stretch/>
        </p:blipFill>
        <p:spPr>
          <a:xfrm rot="16200000">
            <a:off x="1928797" y="1300145"/>
            <a:ext cx="2686084" cy="3895728"/>
          </a:xfrm>
          <a:prstGeom prst="rect">
            <a:avLst/>
          </a:prstGeom>
        </p:spPr>
      </p:pic>
      <p:sp>
        <p:nvSpPr>
          <p:cNvPr id="4" name="Bulle narrative : ronde 3">
            <a:extLst>
              <a:ext uri="{FF2B5EF4-FFF2-40B4-BE49-F238E27FC236}">
                <a16:creationId xmlns:a16="http://schemas.microsoft.com/office/drawing/2014/main" id="{C6F29FA3-6929-4820-9588-170AB5399C2C}"/>
              </a:ext>
            </a:extLst>
          </p:cNvPr>
          <p:cNvSpPr/>
          <p:nvPr/>
        </p:nvSpPr>
        <p:spPr>
          <a:xfrm>
            <a:off x="652366" y="1583285"/>
            <a:ext cx="1990725" cy="931348"/>
          </a:xfrm>
          <a:prstGeom prst="wedgeEllipseCallout">
            <a:avLst>
              <a:gd name="adj1" fmla="val 37062"/>
              <a:gd name="adj2" fmla="val 757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Au revoir </a:t>
            </a:r>
            <a:r>
              <a:rPr lang="fr-FR" dirty="0"/>
              <a:t>Madame !</a:t>
            </a:r>
            <a:endParaRPr lang="fr-BE" dirty="0"/>
          </a:p>
        </p:txBody>
      </p:sp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1657E1C2-56F4-490E-966E-8B8F26E66CA0}"/>
              </a:ext>
            </a:extLst>
          </p:cNvPr>
          <p:cNvSpPr/>
          <p:nvPr/>
        </p:nvSpPr>
        <p:spPr>
          <a:xfrm>
            <a:off x="1827218" y="583001"/>
            <a:ext cx="3086100" cy="931348"/>
          </a:xfrm>
          <a:prstGeom prst="wedgeEllipseCallout">
            <a:avLst>
              <a:gd name="adj1" fmla="val 28207"/>
              <a:gd name="adj2" fmla="val 9390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Au revoir </a:t>
            </a:r>
            <a:r>
              <a:rPr lang="fr-FR" dirty="0"/>
              <a:t>Monsieur !</a:t>
            </a:r>
            <a:endParaRPr lang="fr-BE" dirty="0"/>
          </a:p>
        </p:txBody>
      </p:sp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D8B3579B-68D8-485D-93E1-E3324B011989}"/>
              </a:ext>
            </a:extLst>
          </p:cNvPr>
          <p:cNvSpPr/>
          <p:nvPr/>
        </p:nvSpPr>
        <p:spPr>
          <a:xfrm>
            <a:off x="7708108" y="1238283"/>
            <a:ext cx="2038350" cy="1276350"/>
          </a:xfrm>
          <a:prstGeom prst="wedgeEllipseCallout">
            <a:avLst>
              <a:gd name="adj1" fmla="val -15997"/>
              <a:gd name="adj2" fmla="val 6323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Au revoir !</a:t>
            </a:r>
            <a:endParaRPr lang="fr-BE" b="1" dirty="0"/>
          </a:p>
        </p:txBody>
      </p:sp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44654FDE-67E6-4686-8EEE-ED2A08B07E32}"/>
              </a:ext>
            </a:extLst>
          </p:cNvPr>
          <p:cNvSpPr/>
          <p:nvPr/>
        </p:nvSpPr>
        <p:spPr>
          <a:xfrm>
            <a:off x="9746458" y="1714533"/>
            <a:ext cx="2638422" cy="800100"/>
          </a:xfrm>
          <a:prstGeom prst="wedgeEllipseCallout">
            <a:avLst>
              <a:gd name="adj1" fmla="val -39920"/>
              <a:gd name="adj2" fmla="val 63171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Salut ! </a:t>
            </a:r>
            <a:r>
              <a:rPr lang="fr-FR" dirty="0"/>
              <a:t>À bientôt !</a:t>
            </a:r>
            <a:endParaRPr lang="fr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216B2D-7E93-465B-8BCE-9B703C7B83C7}"/>
              </a:ext>
            </a:extLst>
          </p:cNvPr>
          <p:cNvSpPr/>
          <p:nvPr/>
        </p:nvSpPr>
        <p:spPr>
          <a:xfrm>
            <a:off x="1633537" y="4838700"/>
            <a:ext cx="3014663" cy="436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De manière formelle</a:t>
            </a:r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E7B242-9E4F-440D-A6EF-3E3487C1FD30}"/>
              </a:ext>
            </a:extLst>
          </p:cNvPr>
          <p:cNvSpPr/>
          <p:nvPr/>
        </p:nvSpPr>
        <p:spPr>
          <a:xfrm>
            <a:off x="7219952" y="4838699"/>
            <a:ext cx="3014663" cy="436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De manière informelle</a:t>
            </a:r>
            <a:endParaRPr lang="fr-B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C9FFB4-CED4-4084-A6F5-6E91984952A1}"/>
              </a:ext>
            </a:extLst>
          </p:cNvPr>
          <p:cNvSpPr/>
          <p:nvPr/>
        </p:nvSpPr>
        <p:spPr>
          <a:xfrm>
            <a:off x="7219952" y="5457825"/>
            <a:ext cx="3219451" cy="7905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Bonjour = Salut !</a:t>
            </a:r>
          </a:p>
          <a:p>
            <a:pPr algn="ctr"/>
            <a:r>
              <a:rPr lang="fr-FR" dirty="0"/>
              <a:t>Au revoir = Salut ! </a:t>
            </a:r>
            <a:endParaRPr lang="fr-BE" dirty="0"/>
          </a:p>
        </p:txBody>
      </p:sp>
      <p:pic>
        <p:nvPicPr>
          <p:cNvPr id="11" name="PISTE_031_LECON_P018">
            <a:hlinkClick r:id="" action="ppaction://media"/>
            <a:extLst>
              <a:ext uri="{FF2B5EF4-FFF2-40B4-BE49-F238E27FC236}">
                <a16:creationId xmlns:a16="http://schemas.microsoft.com/office/drawing/2014/main" id="{46D0C20E-B17F-49FF-A80F-74CD89E18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3295" y="3083998"/>
            <a:ext cx="487363" cy="4873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STE_032_LECON_P018">
            <a:hlinkClick r:id="" action="ppaction://media"/>
            <a:extLst>
              <a:ext uri="{FF2B5EF4-FFF2-40B4-BE49-F238E27FC236}">
                <a16:creationId xmlns:a16="http://schemas.microsoft.com/office/drawing/2014/main" id="{4AF27BEC-9A76-433B-B94C-3764754A51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11942" y="3185318"/>
            <a:ext cx="487363" cy="4873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B2AC0B4-00BF-4765-8EA7-2D10F1AC7916}"/>
              </a:ext>
            </a:extLst>
          </p:cNvPr>
          <p:cNvCxnSpPr>
            <a:cxnSpLocks/>
          </p:cNvCxnSpPr>
          <p:nvPr/>
        </p:nvCxnSpPr>
        <p:spPr>
          <a:xfrm>
            <a:off x="6300792" y="1127464"/>
            <a:ext cx="0" cy="52555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3D1C8138-EF15-417A-88F2-0FF49F7FDA09}"/>
              </a:ext>
            </a:extLst>
          </p:cNvPr>
          <p:cNvSpPr txBox="1"/>
          <p:nvPr/>
        </p:nvSpPr>
        <p:spPr>
          <a:xfrm>
            <a:off x="579175" y="6274999"/>
            <a:ext cx="9736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Source : manuel </a:t>
            </a:r>
            <a:r>
              <a:rPr lang="fr-BE" i="1" dirty="0"/>
              <a:t>Vocabulaire progressif  du français A1.1 – Débutant complet</a:t>
            </a:r>
            <a:r>
              <a:rPr lang="fr-BE" dirty="0"/>
              <a:t>, éditions CLE INTERNATIONAL</a:t>
            </a:r>
          </a:p>
          <a:p>
            <a:r>
              <a:rPr lang="fr-BE" dirty="0"/>
              <a:t>Audio 31 et 32</a:t>
            </a:r>
          </a:p>
        </p:txBody>
      </p:sp>
    </p:spTree>
    <p:extLst>
      <p:ext uri="{BB962C8B-B14F-4D97-AF65-F5344CB8AC3E}">
        <p14:creationId xmlns:p14="http://schemas.microsoft.com/office/powerpoint/2010/main" val="151370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2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1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pose, lit, chat&#10;&#10;Description générée automatiquement">
            <a:extLst>
              <a:ext uri="{FF2B5EF4-FFF2-40B4-BE49-F238E27FC236}">
                <a16:creationId xmlns:a16="http://schemas.microsoft.com/office/drawing/2014/main" id="{D66258FC-953A-4316-8527-E21C345A92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440687" y="1713426"/>
            <a:ext cx="5058561" cy="379437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2D9316A-64C2-4A5F-ABF1-C795361189A7}"/>
              </a:ext>
            </a:extLst>
          </p:cNvPr>
          <p:cNvSpPr txBox="1"/>
          <p:nvPr/>
        </p:nvSpPr>
        <p:spPr>
          <a:xfrm>
            <a:off x="3929277" y="435002"/>
            <a:ext cx="3595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/>
              <a:t>4. Comment ça va?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D89C644-2008-48FD-A3A7-CC543D00CE3C}"/>
              </a:ext>
            </a:extLst>
          </p:cNvPr>
          <p:cNvSpPr txBox="1"/>
          <p:nvPr/>
        </p:nvSpPr>
        <p:spPr>
          <a:xfrm>
            <a:off x="1459639" y="1553593"/>
            <a:ext cx="2621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b="1" dirty="0"/>
              <a:t>Comment ça va?</a:t>
            </a:r>
          </a:p>
          <a:p>
            <a:pPr marL="285750" indent="-285750">
              <a:buFontTx/>
              <a:buChar char="-"/>
            </a:pPr>
            <a:r>
              <a:rPr lang="fr-BE" dirty="0"/>
              <a:t>Ça va bien, merci et toi?</a:t>
            </a:r>
          </a:p>
          <a:p>
            <a:pPr marL="285750" indent="-285750">
              <a:buFontTx/>
              <a:buChar char="-"/>
            </a:pPr>
            <a:r>
              <a:rPr lang="fr-BE" dirty="0"/>
              <a:t>Ça va bien!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F90B923-5C69-4322-8C3B-D164171B8826}"/>
              </a:ext>
            </a:extLst>
          </p:cNvPr>
          <p:cNvSpPr txBox="1"/>
          <p:nvPr/>
        </p:nvSpPr>
        <p:spPr>
          <a:xfrm>
            <a:off x="8824404" y="1516755"/>
            <a:ext cx="2188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b="1" dirty="0"/>
              <a:t>Comment vas-tu?</a:t>
            </a:r>
          </a:p>
          <a:p>
            <a:pPr marL="285750" indent="-285750">
              <a:buFontTx/>
              <a:buChar char="-"/>
            </a:pPr>
            <a:r>
              <a:rPr lang="fr-BE" dirty="0"/>
              <a:t>Très bien! Et toi?</a:t>
            </a:r>
          </a:p>
          <a:p>
            <a:pPr marL="285750" indent="-285750">
              <a:buFontTx/>
              <a:buChar char="-"/>
            </a:pPr>
            <a:r>
              <a:rPr lang="fr-BE" dirty="0"/>
              <a:t>Ça va bien!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91B3EA8-F300-481B-8F87-E07E331EE23C}"/>
              </a:ext>
            </a:extLst>
          </p:cNvPr>
          <p:cNvCxnSpPr/>
          <p:nvPr/>
        </p:nvCxnSpPr>
        <p:spPr>
          <a:xfrm>
            <a:off x="1065320" y="3311371"/>
            <a:ext cx="9863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42D24A5-4506-4B26-868A-92174118CE5A}"/>
              </a:ext>
            </a:extLst>
          </p:cNvPr>
          <p:cNvSpPr/>
          <p:nvPr/>
        </p:nvSpPr>
        <p:spPr>
          <a:xfrm>
            <a:off x="825623" y="1081333"/>
            <a:ext cx="2621615" cy="383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Informel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879040-544C-4666-A8F7-54270FACE99B}"/>
              </a:ext>
            </a:extLst>
          </p:cNvPr>
          <p:cNvSpPr/>
          <p:nvPr/>
        </p:nvSpPr>
        <p:spPr>
          <a:xfrm>
            <a:off x="825623" y="3546629"/>
            <a:ext cx="2621615" cy="383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Formel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0F02A3A-C5CB-4C69-91BE-AF3B784F8633}"/>
              </a:ext>
            </a:extLst>
          </p:cNvPr>
          <p:cNvSpPr txBox="1"/>
          <p:nvPr/>
        </p:nvSpPr>
        <p:spPr>
          <a:xfrm>
            <a:off x="1322773" y="4296792"/>
            <a:ext cx="25735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b="1" dirty="0"/>
              <a:t>Comment allez-vous?</a:t>
            </a:r>
          </a:p>
          <a:p>
            <a:pPr marL="285750" indent="-285750">
              <a:buFontTx/>
              <a:buChar char="-"/>
            </a:pPr>
            <a:r>
              <a:rPr lang="fr-BE" dirty="0"/>
              <a:t>Bien, merci. Et vous?</a:t>
            </a:r>
          </a:p>
          <a:p>
            <a:pPr marL="285750" indent="-285750">
              <a:buFontTx/>
              <a:buChar char="-"/>
            </a:pPr>
            <a:r>
              <a:rPr lang="fr-BE" dirty="0"/>
              <a:t>Ça va bien!</a:t>
            </a:r>
          </a:p>
        </p:txBody>
      </p:sp>
      <p:pic>
        <p:nvPicPr>
          <p:cNvPr id="13" name="PISTE_034_LECON_P020">
            <a:hlinkClick r:id="" action="ppaction://media"/>
            <a:extLst>
              <a:ext uri="{FF2B5EF4-FFF2-40B4-BE49-F238E27FC236}">
                <a16:creationId xmlns:a16="http://schemas.microsoft.com/office/drawing/2014/main" id="{13495931-FA2D-4E59-AAD0-A9DE05E85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3429" y="1650391"/>
            <a:ext cx="487363" cy="4873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STE_035_LECON_P020">
            <a:hlinkClick r:id="" action="ppaction://media"/>
            <a:extLst>
              <a:ext uri="{FF2B5EF4-FFF2-40B4-BE49-F238E27FC236}">
                <a16:creationId xmlns:a16="http://schemas.microsoft.com/office/drawing/2014/main" id="{A59B2633-E006-40A5-BAAC-5C042A6D1A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33422" y="1309911"/>
            <a:ext cx="487363" cy="4873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STE_036_LECON_P020">
            <a:hlinkClick r:id="" action="ppaction://media"/>
            <a:extLst>
              <a:ext uri="{FF2B5EF4-FFF2-40B4-BE49-F238E27FC236}">
                <a16:creationId xmlns:a16="http://schemas.microsoft.com/office/drawing/2014/main" id="{BCD9E6BE-9EA3-4E96-80D1-A96C06E77D0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8994" y="4296792"/>
            <a:ext cx="487363" cy="4873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EC84722-DE58-44D0-8B15-2A628D1E53D2}"/>
              </a:ext>
            </a:extLst>
          </p:cNvPr>
          <p:cNvSpPr txBox="1"/>
          <p:nvPr/>
        </p:nvSpPr>
        <p:spPr>
          <a:xfrm>
            <a:off x="579175" y="6274999"/>
            <a:ext cx="9736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Source : manuel </a:t>
            </a:r>
            <a:r>
              <a:rPr lang="fr-BE" i="1" dirty="0"/>
              <a:t>Vocabulaire progressif  du français A1.1 – Débutant complet</a:t>
            </a:r>
            <a:r>
              <a:rPr lang="fr-BE" dirty="0"/>
              <a:t>, éditions CLE INTERNATIONAL</a:t>
            </a:r>
          </a:p>
          <a:p>
            <a:r>
              <a:rPr lang="fr-BE" dirty="0"/>
              <a:t>Audio 34, 35 et 36</a:t>
            </a:r>
          </a:p>
        </p:txBody>
      </p:sp>
    </p:spTree>
    <p:extLst>
      <p:ext uri="{BB962C8B-B14F-4D97-AF65-F5344CB8AC3E}">
        <p14:creationId xmlns:p14="http://schemas.microsoft.com/office/powerpoint/2010/main" val="339657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0449806C-5385-4A6D-91B8-BACF06194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723561"/>
            <a:ext cx="6610350" cy="294228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0DCDB3D-7077-4ECC-ACE3-C99D97753646}"/>
              </a:ext>
            </a:extLst>
          </p:cNvPr>
          <p:cNvSpPr txBox="1"/>
          <p:nvPr/>
        </p:nvSpPr>
        <p:spPr>
          <a:xfrm>
            <a:off x="1290311" y="4080301"/>
            <a:ext cx="3153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/>
              <a:t>Tu, toi: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BE" dirty="0">
                <a:sym typeface="Wingdings" panose="05000000000000000000" pitchFamily="2" charset="2"/>
              </a:rPr>
              <a:t>À un ami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BE" dirty="0">
                <a:sym typeface="Wingdings" panose="05000000000000000000" pitchFamily="2" charset="2"/>
              </a:rPr>
              <a:t>À une personne de ma famille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F13BCB-AFC2-4A52-9782-CB20A008D7F0}"/>
              </a:ext>
            </a:extLst>
          </p:cNvPr>
          <p:cNvSpPr txBox="1"/>
          <p:nvPr/>
        </p:nvSpPr>
        <p:spPr>
          <a:xfrm>
            <a:off x="7118686" y="4080301"/>
            <a:ext cx="209384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/>
              <a:t>Vous: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BE" dirty="0">
                <a:sym typeface="Wingdings" panose="05000000000000000000" pitchFamily="2" charset="2"/>
              </a:rPr>
              <a:t>À un commerçant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BE" dirty="0">
                <a:sym typeface="Wingdings" panose="05000000000000000000" pitchFamily="2" charset="2"/>
              </a:rPr>
              <a:t>À son chef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BE" dirty="0">
                <a:sym typeface="Wingdings" panose="05000000000000000000" pitchFamily="2" charset="2"/>
              </a:rPr>
              <a:t>À un inconnu</a:t>
            </a:r>
            <a:endParaRPr lang="fr-BE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F7FA93-FBAB-4868-9DCC-0B685725EC73}"/>
              </a:ext>
            </a:extLst>
          </p:cNvPr>
          <p:cNvSpPr txBox="1"/>
          <p:nvPr/>
        </p:nvSpPr>
        <p:spPr>
          <a:xfrm>
            <a:off x="579175" y="6274999"/>
            <a:ext cx="973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Source : manuel </a:t>
            </a:r>
            <a:r>
              <a:rPr lang="fr-BE" i="1" dirty="0"/>
              <a:t>Vocabulaire progressif  du français A1.1 – Débutant complet</a:t>
            </a:r>
            <a:r>
              <a:rPr lang="fr-BE" dirty="0"/>
              <a:t>, éditions CLE INTERNATIONAL</a:t>
            </a:r>
          </a:p>
        </p:txBody>
      </p:sp>
    </p:spTree>
    <p:extLst>
      <p:ext uri="{BB962C8B-B14F-4D97-AF65-F5344CB8AC3E}">
        <p14:creationId xmlns:p14="http://schemas.microsoft.com/office/powerpoint/2010/main" val="4171050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B5DC77-458B-4852-B236-723E2C3C91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79" b="14789"/>
          <a:stretch/>
        </p:blipFill>
        <p:spPr>
          <a:xfrm>
            <a:off x="1490946" y="451213"/>
            <a:ext cx="9210108" cy="595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73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4E6AEA-C90E-4905-8D25-8B9B78958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58232"/>
            <a:ext cx="9601196" cy="1303867"/>
          </a:xfrm>
        </p:spPr>
        <p:txBody>
          <a:bodyPr/>
          <a:lstStyle/>
          <a:p>
            <a:r>
              <a:rPr lang="fr-FR" dirty="0"/>
              <a:t>BONJOUR</a:t>
            </a:r>
            <a:endParaRPr lang="fr-BE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1CDBA71-EE5C-4386-BD0D-9583C1B105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484544" y="1484313"/>
            <a:ext cx="3052049" cy="3310128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857845-6255-46EA-8AA9-A1F1ACF99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2" y="2560320"/>
            <a:ext cx="9604246" cy="3310128"/>
          </a:xfrm>
        </p:spPr>
        <p:txBody>
          <a:bodyPr/>
          <a:lstStyle/>
          <a:p>
            <a:endParaRPr lang="fr-FR" dirty="0"/>
          </a:p>
          <a:p>
            <a:endParaRPr lang="fr-BE" dirty="0"/>
          </a:p>
          <a:p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CA18A15-F333-44ED-A8AC-3A5F615B325E}"/>
              </a:ext>
            </a:extLst>
          </p:cNvPr>
          <p:cNvCxnSpPr>
            <a:cxnSpLocks/>
          </p:cNvCxnSpPr>
          <p:nvPr/>
        </p:nvCxnSpPr>
        <p:spPr>
          <a:xfrm flipV="1">
            <a:off x="3381375" y="3752850"/>
            <a:ext cx="1200150" cy="6309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5BB297B-67E8-4B90-B1DD-EF6E6364B62F}"/>
              </a:ext>
            </a:extLst>
          </p:cNvPr>
          <p:cNvCxnSpPr>
            <a:cxnSpLocks/>
          </p:cNvCxnSpPr>
          <p:nvPr/>
        </p:nvCxnSpPr>
        <p:spPr>
          <a:xfrm flipH="1" flipV="1">
            <a:off x="7410450" y="3752850"/>
            <a:ext cx="1028700" cy="6309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71556955-1E32-4B31-A4D0-841CC92E0011}"/>
              </a:ext>
            </a:extLst>
          </p:cNvPr>
          <p:cNvSpPr/>
          <p:nvPr/>
        </p:nvSpPr>
        <p:spPr>
          <a:xfrm>
            <a:off x="6562723" y="4499874"/>
            <a:ext cx="4486275" cy="1487097"/>
          </a:xfrm>
          <a:prstGeom prst="wedgeEllipseCallout">
            <a:avLst>
              <a:gd name="adj1" fmla="val 45196"/>
              <a:gd name="adj2" fmla="val 5673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Bonjour Madame !</a:t>
            </a:r>
            <a:endParaRPr lang="fr-BE" sz="2800" b="1" dirty="0"/>
          </a:p>
        </p:txBody>
      </p:sp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871594C4-F8D5-43FE-A0EA-CADFEC82E8A2}"/>
              </a:ext>
            </a:extLst>
          </p:cNvPr>
          <p:cNvSpPr/>
          <p:nvPr/>
        </p:nvSpPr>
        <p:spPr>
          <a:xfrm>
            <a:off x="956530" y="4533425"/>
            <a:ext cx="4486275" cy="1487097"/>
          </a:xfrm>
          <a:prstGeom prst="wedgeEllipseCallout">
            <a:avLst>
              <a:gd name="adj1" fmla="val -40154"/>
              <a:gd name="adj2" fmla="val 6378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Bonjour Monsieur !</a:t>
            </a:r>
            <a:endParaRPr lang="fr-BE" sz="2800" b="1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410DC91-7125-4F29-9D87-A615B9337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69" t="27448" r="26551" b="16793"/>
          <a:stretch/>
        </p:blipFill>
        <p:spPr>
          <a:xfrm>
            <a:off x="9544050" y="910165"/>
            <a:ext cx="1424984" cy="151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4E6AEA-C90E-4905-8D25-8B9B78958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91557"/>
            <a:ext cx="9601196" cy="1303867"/>
          </a:xfrm>
        </p:spPr>
        <p:txBody>
          <a:bodyPr/>
          <a:lstStyle/>
          <a:p>
            <a:r>
              <a:rPr lang="fr-FR" dirty="0"/>
              <a:t>BONSOIR</a:t>
            </a:r>
            <a:endParaRPr lang="fr-BE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1CDBA71-EE5C-4386-BD0D-9583C1B105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484544" y="1484313"/>
            <a:ext cx="3052049" cy="3310128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857845-6255-46EA-8AA9-A1F1ACF99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2" y="2560320"/>
            <a:ext cx="9604246" cy="3310128"/>
          </a:xfrm>
        </p:spPr>
        <p:txBody>
          <a:bodyPr/>
          <a:lstStyle/>
          <a:p>
            <a:endParaRPr lang="fr-FR" dirty="0"/>
          </a:p>
          <a:p>
            <a:endParaRPr lang="fr-BE" dirty="0"/>
          </a:p>
          <a:p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CA18A15-F333-44ED-A8AC-3A5F615B325E}"/>
              </a:ext>
            </a:extLst>
          </p:cNvPr>
          <p:cNvCxnSpPr>
            <a:cxnSpLocks/>
          </p:cNvCxnSpPr>
          <p:nvPr/>
        </p:nvCxnSpPr>
        <p:spPr>
          <a:xfrm flipV="1">
            <a:off x="3381375" y="3752850"/>
            <a:ext cx="1200150" cy="6309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5BB297B-67E8-4B90-B1DD-EF6E6364B62F}"/>
              </a:ext>
            </a:extLst>
          </p:cNvPr>
          <p:cNvCxnSpPr>
            <a:cxnSpLocks/>
          </p:cNvCxnSpPr>
          <p:nvPr/>
        </p:nvCxnSpPr>
        <p:spPr>
          <a:xfrm flipH="1" flipV="1">
            <a:off x="7410450" y="3752850"/>
            <a:ext cx="1028700" cy="6309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71556955-1E32-4B31-A4D0-841CC92E0011}"/>
              </a:ext>
            </a:extLst>
          </p:cNvPr>
          <p:cNvSpPr/>
          <p:nvPr/>
        </p:nvSpPr>
        <p:spPr>
          <a:xfrm>
            <a:off x="6545974" y="4543055"/>
            <a:ext cx="4486275" cy="1487097"/>
          </a:xfrm>
          <a:prstGeom prst="wedgeEllipseCallout">
            <a:avLst>
              <a:gd name="adj1" fmla="val 45196"/>
              <a:gd name="adj2" fmla="val 5673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Bonsoir Madame !</a:t>
            </a:r>
            <a:endParaRPr lang="fr-BE" sz="2800" b="1" dirty="0"/>
          </a:p>
        </p:txBody>
      </p:sp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871594C4-F8D5-43FE-A0EA-CADFEC82E8A2}"/>
              </a:ext>
            </a:extLst>
          </p:cNvPr>
          <p:cNvSpPr/>
          <p:nvPr/>
        </p:nvSpPr>
        <p:spPr>
          <a:xfrm>
            <a:off x="956530" y="4533425"/>
            <a:ext cx="4486275" cy="1487097"/>
          </a:xfrm>
          <a:prstGeom prst="wedgeEllipseCallout">
            <a:avLst>
              <a:gd name="adj1" fmla="val -40154"/>
              <a:gd name="adj2" fmla="val 6378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Bonsoir Monsieur !</a:t>
            </a:r>
            <a:endParaRPr lang="fr-BE" sz="28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EA5D80-3DB9-4475-B9FF-2F1111032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89" t="24112" r="14197" b="16792"/>
          <a:stretch/>
        </p:blipFill>
        <p:spPr>
          <a:xfrm>
            <a:off x="8805860" y="723581"/>
            <a:ext cx="2241976" cy="16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0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577E82-26B6-4057-95C2-EA1B58A6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73" y="591608"/>
            <a:ext cx="9601196" cy="766676"/>
          </a:xfrm>
        </p:spPr>
        <p:txBody>
          <a:bodyPr/>
          <a:lstStyle/>
          <a:p>
            <a:r>
              <a:rPr lang="fr-FR" dirty="0"/>
              <a:t>Révisions</a:t>
            </a:r>
            <a:endParaRPr lang="fr-BE" dirty="0"/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C342AE7B-07CD-44AA-B61C-F4FACF49F0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296704" y="3625007"/>
            <a:ext cx="1427142" cy="143351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6D9C764-F330-49F3-96FF-16BF637B30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169" t="27448" r="26551" b="16793"/>
          <a:stretch/>
        </p:blipFill>
        <p:spPr>
          <a:xfrm>
            <a:off x="829906" y="2552700"/>
            <a:ext cx="785829" cy="837513"/>
          </a:xfrm>
          <a:prstGeom prst="rect">
            <a:avLst/>
          </a:prstGeom>
        </p:spPr>
      </p:pic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3D364824-6EEA-4311-B164-23A0D9085F1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7"/>
          <a:srcRect l="26489" t="24112" r="14197" b="16792"/>
          <a:stretch/>
        </p:blipFill>
        <p:spPr>
          <a:xfrm>
            <a:off x="6387357" y="2552700"/>
            <a:ext cx="1293420" cy="967510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9678B25-5EB4-4DD4-A671-F2B856E7A8D9}"/>
              </a:ext>
            </a:extLst>
          </p:cNvPr>
          <p:cNvCxnSpPr>
            <a:cxnSpLocks/>
          </p:cNvCxnSpPr>
          <p:nvPr/>
        </p:nvCxnSpPr>
        <p:spPr>
          <a:xfrm>
            <a:off x="6010275" y="2552700"/>
            <a:ext cx="0" cy="967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D00BD5-5DDF-4393-8FD6-276EF630A53B}"/>
              </a:ext>
            </a:extLst>
          </p:cNvPr>
          <p:cNvSpPr/>
          <p:nvPr/>
        </p:nvSpPr>
        <p:spPr>
          <a:xfrm>
            <a:off x="1854826" y="2503874"/>
            <a:ext cx="2620709" cy="1584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Bonjour!</a:t>
            </a:r>
          </a:p>
          <a:p>
            <a:pPr algn="ctr"/>
            <a:r>
              <a:rPr lang="fr-BE" dirty="0"/>
              <a:t>Bonjour Monsieur !</a:t>
            </a:r>
          </a:p>
          <a:p>
            <a:pPr algn="ctr"/>
            <a:r>
              <a:rPr lang="fr-BE" dirty="0"/>
              <a:t>Bonjour Madame!</a:t>
            </a:r>
          </a:p>
          <a:p>
            <a:pPr algn="ctr"/>
            <a:r>
              <a:rPr lang="fr-BE" dirty="0"/>
              <a:t>Bonjour  Paul!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CD8CF95-55F2-482A-B5FA-FCC586A5AA86}"/>
              </a:ext>
            </a:extLst>
          </p:cNvPr>
          <p:cNvSpPr/>
          <p:nvPr/>
        </p:nvSpPr>
        <p:spPr>
          <a:xfrm>
            <a:off x="8327254" y="2601528"/>
            <a:ext cx="2350909" cy="148664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Bonsoir!</a:t>
            </a:r>
          </a:p>
          <a:p>
            <a:pPr algn="ctr"/>
            <a:r>
              <a:rPr lang="fr-BE" dirty="0"/>
              <a:t>Bonsoir Monsieur!</a:t>
            </a:r>
          </a:p>
          <a:p>
            <a:pPr algn="ctr"/>
            <a:r>
              <a:rPr lang="fr-BE" dirty="0"/>
              <a:t>Bonsoir Madame!</a:t>
            </a:r>
          </a:p>
          <a:p>
            <a:pPr algn="ctr"/>
            <a:r>
              <a:rPr lang="fr-BE" dirty="0"/>
              <a:t>Bonsoir Marie!</a:t>
            </a:r>
          </a:p>
        </p:txBody>
      </p:sp>
      <p:pic>
        <p:nvPicPr>
          <p:cNvPr id="8" name="Image 7" descr="Une image contenant table&#10;&#10;Description générée automatiquement">
            <a:extLst>
              <a:ext uri="{FF2B5EF4-FFF2-40B4-BE49-F238E27FC236}">
                <a16:creationId xmlns:a16="http://schemas.microsoft.com/office/drawing/2014/main" id="{1FA78923-E84A-4167-9899-CAB53A46BF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506" y="4811696"/>
            <a:ext cx="1815315" cy="1282823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CD3682D-F7E5-4B9B-AF1E-14F2E873E0EE}"/>
              </a:ext>
            </a:extLst>
          </p:cNvPr>
          <p:cNvSpPr/>
          <p:nvPr/>
        </p:nvSpPr>
        <p:spPr>
          <a:xfrm>
            <a:off x="3165180" y="5233758"/>
            <a:ext cx="3222177" cy="96750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Bonne nuit !</a:t>
            </a:r>
          </a:p>
          <a:p>
            <a:pPr algn="ctr"/>
            <a:r>
              <a:rPr lang="fr-BE" dirty="0"/>
              <a:t>Bonne nuit, Christine!</a:t>
            </a:r>
          </a:p>
          <a:p>
            <a:pPr algn="ctr"/>
            <a:r>
              <a:rPr lang="fr-BE" dirty="0"/>
              <a:t>Bonne nuit, les enfants!</a:t>
            </a:r>
          </a:p>
        </p:txBody>
      </p:sp>
      <p:pic>
        <p:nvPicPr>
          <p:cNvPr id="10" name="9782340025011_001">
            <a:hlinkClick r:id="" action="ppaction://media"/>
            <a:extLst>
              <a:ext uri="{FF2B5EF4-FFF2-40B4-BE49-F238E27FC236}">
                <a16:creationId xmlns:a16="http://schemas.microsoft.com/office/drawing/2014/main" id="{A9BA988A-C236-4FB4-A02B-1685A9EBC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85700" y="1325775"/>
            <a:ext cx="824571" cy="824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0F7C4C4-0FBC-49C6-ACB2-229E8F07F480}"/>
              </a:ext>
            </a:extLst>
          </p:cNvPr>
          <p:cNvCxnSpPr/>
          <p:nvPr/>
        </p:nvCxnSpPr>
        <p:spPr>
          <a:xfrm>
            <a:off x="3630967" y="1474030"/>
            <a:ext cx="1429305" cy="3046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9B0991CE-EF29-4B2B-A6C3-8E42EBF9FDA3}"/>
              </a:ext>
            </a:extLst>
          </p:cNvPr>
          <p:cNvSpPr txBox="1"/>
          <p:nvPr/>
        </p:nvSpPr>
        <p:spPr>
          <a:xfrm>
            <a:off x="7208667" y="5331412"/>
            <a:ext cx="3941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Source : manuel </a:t>
            </a:r>
            <a:r>
              <a:rPr lang="fr-BE" i="1" dirty="0"/>
              <a:t>Je parle, tu parles… nous parlons! </a:t>
            </a:r>
            <a:r>
              <a:rPr lang="fr-BE" i="1" dirty="0" err="1"/>
              <a:t>Fle</a:t>
            </a:r>
            <a:r>
              <a:rPr lang="fr-BE" i="1" dirty="0"/>
              <a:t> A1-A2</a:t>
            </a:r>
            <a:r>
              <a:rPr lang="fr-BE" dirty="0"/>
              <a:t>, éditions ELLIPSES</a:t>
            </a:r>
          </a:p>
        </p:txBody>
      </p:sp>
    </p:spTree>
    <p:extLst>
      <p:ext uri="{BB962C8B-B14F-4D97-AF65-F5344CB8AC3E}">
        <p14:creationId xmlns:p14="http://schemas.microsoft.com/office/powerpoint/2010/main" val="37143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8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2B8A56-2F62-46C7-A489-421E1F74D1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2. Dire bonjour</a:t>
            </a:r>
            <a:endParaRPr lang="fr-BE" dirty="0"/>
          </a:p>
        </p:txBody>
      </p:sp>
      <p:sp>
        <p:nvSpPr>
          <p:cNvPr id="16" name="Sous-titre 15">
            <a:extLst>
              <a:ext uri="{FF2B5EF4-FFF2-40B4-BE49-F238E27FC236}">
                <a16:creationId xmlns:a16="http://schemas.microsoft.com/office/drawing/2014/main" id="{82EE5320-16D5-4A7B-96F5-B0154D23DB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4CE9DA-EF3E-496A-AC9C-AAE75DAA7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553" y="3603644"/>
            <a:ext cx="2590800" cy="260236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229BF86-840D-43C3-95AA-C90861C63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828" y="3677216"/>
            <a:ext cx="3648075" cy="239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3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2B8A56-2F62-46C7-A489-421E1F74D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454" y="352424"/>
            <a:ext cx="9601196" cy="1303867"/>
          </a:xfrm>
        </p:spPr>
        <p:txBody>
          <a:bodyPr/>
          <a:lstStyle/>
          <a:p>
            <a:r>
              <a:rPr lang="fr-FR" dirty="0"/>
              <a:t>Dire bonjour/bonsoir – </a:t>
            </a:r>
            <a:r>
              <a:rPr lang="fr-FR" sz="2400" dirty="0"/>
              <a:t>de manière formelle</a:t>
            </a: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4DC8446-F04D-41D1-956C-4948B34C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1716" t="28333" r="50546" b="36806"/>
          <a:stretch/>
        </p:blipFill>
        <p:spPr>
          <a:xfrm flipH="1">
            <a:off x="4177751" y="2818442"/>
            <a:ext cx="3737854" cy="2581276"/>
          </a:xfrm>
          <a:prstGeom prst="rect">
            <a:avLst/>
          </a:prstGeom>
        </p:spPr>
      </p:pic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21124B13-7E2F-4F78-AE94-AB5F05BD29B1}"/>
              </a:ext>
            </a:extLst>
          </p:cNvPr>
          <p:cNvSpPr/>
          <p:nvPr/>
        </p:nvSpPr>
        <p:spPr>
          <a:xfrm>
            <a:off x="708246" y="1800225"/>
            <a:ext cx="3650809" cy="1015998"/>
          </a:xfrm>
          <a:prstGeom prst="wedgeEllipseCallout">
            <a:avLst>
              <a:gd name="adj1" fmla="val 59279"/>
              <a:gd name="adj2" fmla="val 6411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Bonsoir</a:t>
            </a:r>
            <a:r>
              <a:rPr lang="fr-FR" dirty="0"/>
              <a:t> Madame  Dupuis!</a:t>
            </a:r>
            <a:endParaRPr lang="fr-BE" dirty="0"/>
          </a:p>
        </p:txBody>
      </p:sp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35A3FB29-8224-4381-B031-23AC00996B09}"/>
              </a:ext>
            </a:extLst>
          </p:cNvPr>
          <p:cNvSpPr/>
          <p:nvPr/>
        </p:nvSpPr>
        <p:spPr>
          <a:xfrm>
            <a:off x="7734300" y="1721907"/>
            <a:ext cx="3749453" cy="1172634"/>
          </a:xfrm>
          <a:prstGeom prst="wedgeEllipseCallout">
            <a:avLst>
              <a:gd name="adj1" fmla="val -69046"/>
              <a:gd name="adj2" fmla="val 522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Bonsoir</a:t>
            </a:r>
            <a:r>
              <a:rPr lang="fr-FR" dirty="0"/>
              <a:t> Monsieur Merle ! </a:t>
            </a:r>
          </a:p>
          <a:p>
            <a:pPr algn="ctr"/>
            <a:r>
              <a:rPr lang="fr-FR" dirty="0"/>
              <a:t>Comment allez-vous ? </a:t>
            </a:r>
            <a:endParaRPr lang="fr-BE" dirty="0"/>
          </a:p>
        </p:txBody>
      </p:sp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21412225-B4DA-4F4B-B968-F5D60284D11A}"/>
              </a:ext>
            </a:extLst>
          </p:cNvPr>
          <p:cNvSpPr/>
          <p:nvPr/>
        </p:nvSpPr>
        <p:spPr>
          <a:xfrm>
            <a:off x="812360" y="3891490"/>
            <a:ext cx="2735744" cy="850109"/>
          </a:xfrm>
          <a:prstGeom prst="wedgeEllipseCallout">
            <a:avLst>
              <a:gd name="adj1" fmla="val 67078"/>
              <a:gd name="adj2" fmla="val -78864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Je vais bien, merci, et vous ?</a:t>
            </a:r>
            <a:endParaRPr lang="fr-BE" dirty="0"/>
          </a:p>
        </p:txBody>
      </p:sp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A394716A-6924-42E0-BA04-DC03079B5F4C}"/>
              </a:ext>
            </a:extLst>
          </p:cNvPr>
          <p:cNvSpPr/>
          <p:nvPr/>
        </p:nvSpPr>
        <p:spPr>
          <a:xfrm>
            <a:off x="8201024" y="3854054"/>
            <a:ext cx="2914650" cy="924982"/>
          </a:xfrm>
          <a:prstGeom prst="wedgeEllipseCallout">
            <a:avLst>
              <a:gd name="adj1" fmla="val -65604"/>
              <a:gd name="adj2" fmla="val -878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Très bien, merci !</a:t>
            </a:r>
            <a:endParaRPr lang="fr-BE" dirty="0"/>
          </a:p>
        </p:txBody>
      </p:sp>
      <p:pic>
        <p:nvPicPr>
          <p:cNvPr id="5" name="9782340025011_003">
            <a:hlinkClick r:id="" action="ppaction://media"/>
            <a:extLst>
              <a:ext uri="{FF2B5EF4-FFF2-40B4-BE49-F238E27FC236}">
                <a16:creationId xmlns:a16="http://schemas.microsoft.com/office/drawing/2014/main" id="{DC922448-CE8B-4F3B-924B-1D783A7C9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3076" y="990234"/>
            <a:ext cx="666057" cy="6660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C57F552-F33B-41C4-99E4-20829650CC76}"/>
              </a:ext>
            </a:extLst>
          </p:cNvPr>
          <p:cNvSpPr txBox="1"/>
          <p:nvPr/>
        </p:nvSpPr>
        <p:spPr>
          <a:xfrm>
            <a:off x="994298" y="5722029"/>
            <a:ext cx="743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Source : manuel </a:t>
            </a:r>
            <a:r>
              <a:rPr lang="fr-BE" i="1" dirty="0"/>
              <a:t>Je parle, tu parles… nous parlons! </a:t>
            </a:r>
            <a:r>
              <a:rPr lang="fr-BE" i="1" dirty="0" err="1"/>
              <a:t>Fle</a:t>
            </a:r>
            <a:r>
              <a:rPr lang="fr-BE" i="1" dirty="0"/>
              <a:t> A1-A2</a:t>
            </a:r>
            <a:r>
              <a:rPr lang="fr-BE" dirty="0"/>
              <a:t>, éditions ELLIPSES</a:t>
            </a:r>
          </a:p>
        </p:txBody>
      </p:sp>
    </p:spTree>
    <p:extLst>
      <p:ext uri="{BB962C8B-B14F-4D97-AF65-F5344CB8AC3E}">
        <p14:creationId xmlns:p14="http://schemas.microsoft.com/office/powerpoint/2010/main" val="246709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70E1F2A-47E4-4ED8-B5E5-C9C4D7257F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50703" t="25556" r="21559" b="36806"/>
          <a:stretch/>
        </p:blipFill>
        <p:spPr>
          <a:xfrm>
            <a:off x="4524375" y="2647950"/>
            <a:ext cx="3381374" cy="2581276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BDCF698-A287-4A02-9CA5-501FF2199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63043"/>
            <a:ext cx="9601196" cy="1303867"/>
          </a:xfrm>
        </p:spPr>
        <p:txBody>
          <a:bodyPr/>
          <a:lstStyle/>
          <a:p>
            <a:r>
              <a:rPr lang="fr-FR" dirty="0"/>
              <a:t>Dire bonjour – </a:t>
            </a:r>
            <a:r>
              <a:rPr lang="fr-FR" sz="2400" dirty="0"/>
              <a:t>de manière informelle</a:t>
            </a:r>
            <a:endParaRPr lang="fr-BE" dirty="0"/>
          </a:p>
        </p:txBody>
      </p:sp>
      <p:sp>
        <p:nvSpPr>
          <p:cNvPr id="4" name="Bulle narrative : ronde 3">
            <a:extLst>
              <a:ext uri="{FF2B5EF4-FFF2-40B4-BE49-F238E27FC236}">
                <a16:creationId xmlns:a16="http://schemas.microsoft.com/office/drawing/2014/main" id="{941EE023-8358-4DC5-82A0-175ECFA6DC84}"/>
              </a:ext>
            </a:extLst>
          </p:cNvPr>
          <p:cNvSpPr/>
          <p:nvPr/>
        </p:nvSpPr>
        <p:spPr>
          <a:xfrm>
            <a:off x="3335600" y="1714501"/>
            <a:ext cx="2590800" cy="781049"/>
          </a:xfrm>
          <a:prstGeom prst="wedgeEllipseCallout">
            <a:avLst>
              <a:gd name="adj1" fmla="val 66159"/>
              <a:gd name="adj2" fmla="val 7295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Bonjour</a:t>
            </a:r>
            <a:r>
              <a:rPr lang="fr-FR" dirty="0"/>
              <a:t> Paul ! </a:t>
            </a:r>
            <a:endParaRPr lang="fr-BE" dirty="0"/>
          </a:p>
        </p:txBody>
      </p:sp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E03AAD6F-A16B-4512-9B20-8BF4D2F12A89}"/>
              </a:ext>
            </a:extLst>
          </p:cNvPr>
          <p:cNvSpPr/>
          <p:nvPr/>
        </p:nvSpPr>
        <p:spPr>
          <a:xfrm>
            <a:off x="1309592" y="2297904"/>
            <a:ext cx="2809875" cy="866775"/>
          </a:xfrm>
          <a:prstGeom prst="wedgeEllipseCallout">
            <a:avLst>
              <a:gd name="adj1" fmla="val 98528"/>
              <a:gd name="adj2" fmla="val 2665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Salut</a:t>
            </a:r>
            <a:r>
              <a:rPr lang="fr-FR" dirty="0"/>
              <a:t> Anne ! Comment vas-tu ? </a:t>
            </a:r>
            <a:endParaRPr lang="fr-BE" dirty="0"/>
          </a:p>
        </p:txBody>
      </p:sp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E2F18D08-AF8C-49F5-9740-AA58877D5531}"/>
              </a:ext>
            </a:extLst>
          </p:cNvPr>
          <p:cNvSpPr/>
          <p:nvPr/>
        </p:nvSpPr>
        <p:spPr>
          <a:xfrm>
            <a:off x="8072535" y="2731291"/>
            <a:ext cx="2466973" cy="933450"/>
          </a:xfrm>
          <a:prstGeom prst="wedgeEllipseCallout">
            <a:avLst>
              <a:gd name="adj1" fmla="val -95504"/>
              <a:gd name="adj2" fmla="val 2835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Ça va! </a:t>
            </a:r>
          </a:p>
          <a:p>
            <a:pPr algn="ctr"/>
            <a:r>
              <a:rPr lang="fr-FR" dirty="0"/>
              <a:t>Et toi ?</a:t>
            </a:r>
            <a:endParaRPr lang="fr-BE" dirty="0"/>
          </a:p>
        </p:txBody>
      </p:sp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903697BA-8793-4196-9B49-94519D92DBD4}"/>
              </a:ext>
            </a:extLst>
          </p:cNvPr>
          <p:cNvSpPr/>
          <p:nvPr/>
        </p:nvSpPr>
        <p:spPr>
          <a:xfrm>
            <a:off x="1309592" y="3429000"/>
            <a:ext cx="2628898" cy="1028700"/>
          </a:xfrm>
          <a:prstGeom prst="wedgeEllipseCallout">
            <a:avLst>
              <a:gd name="adj1" fmla="val 90495"/>
              <a:gd name="adj2" fmla="val -6452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Ça va, merci !</a:t>
            </a:r>
            <a:endParaRPr lang="fr-BE" dirty="0"/>
          </a:p>
        </p:txBody>
      </p:sp>
      <p:pic>
        <p:nvPicPr>
          <p:cNvPr id="6" name="9782340025011_002">
            <a:hlinkClick r:id="" action="ppaction://media"/>
            <a:extLst>
              <a:ext uri="{FF2B5EF4-FFF2-40B4-BE49-F238E27FC236}">
                <a16:creationId xmlns:a16="http://schemas.microsoft.com/office/drawing/2014/main" id="{0FCC6EED-68CB-44EF-A6D1-46F4A014F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24614" y="1231175"/>
            <a:ext cx="690887" cy="6908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EB7525E-F167-419F-A700-6267EAC1EE06}"/>
              </a:ext>
            </a:extLst>
          </p:cNvPr>
          <p:cNvSpPr txBox="1"/>
          <p:nvPr/>
        </p:nvSpPr>
        <p:spPr>
          <a:xfrm>
            <a:off x="1052372" y="5808941"/>
            <a:ext cx="1008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Source : manuel </a:t>
            </a:r>
            <a:r>
              <a:rPr lang="fr-BE" i="1" dirty="0"/>
              <a:t>Je parle, tu parles… nous parlons! </a:t>
            </a:r>
            <a:r>
              <a:rPr lang="fr-BE" i="1" dirty="0" err="1"/>
              <a:t>Fle</a:t>
            </a:r>
            <a:r>
              <a:rPr lang="fr-BE" i="1" dirty="0"/>
              <a:t> A1-A2</a:t>
            </a:r>
            <a:r>
              <a:rPr lang="fr-BE" dirty="0"/>
              <a:t>, éditions ELLIPSES</a:t>
            </a:r>
          </a:p>
        </p:txBody>
      </p:sp>
    </p:spTree>
    <p:extLst>
      <p:ext uri="{BB962C8B-B14F-4D97-AF65-F5344CB8AC3E}">
        <p14:creationId xmlns:p14="http://schemas.microsoft.com/office/powerpoint/2010/main" val="164302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C50D0D-2F52-4CF9-BCA5-CD5D42E6EC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3. Dire au revoir</a:t>
            </a:r>
            <a:endParaRPr lang="fr-BE" dirty="0"/>
          </a:p>
        </p:txBody>
      </p:sp>
      <p:sp>
        <p:nvSpPr>
          <p:cNvPr id="10" name="Sous-titre 9">
            <a:extLst>
              <a:ext uri="{FF2B5EF4-FFF2-40B4-BE49-F238E27FC236}">
                <a16:creationId xmlns:a16="http://schemas.microsoft.com/office/drawing/2014/main" id="{4B409B37-9E32-4414-953D-7D35A64CC7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974F065-DEF8-4C13-A6FE-BCC857A83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4" y="500723"/>
            <a:ext cx="3191577" cy="23936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7B849F2-B229-49B5-857B-55A395C2D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136" y="4317998"/>
            <a:ext cx="4137423" cy="182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que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412</TotalTime>
  <Words>346</Words>
  <Application>Microsoft Office PowerPoint</Application>
  <PresentationFormat>Grand écran</PresentationFormat>
  <Paragraphs>84</Paragraphs>
  <Slides>12</Slides>
  <Notes>12</Notes>
  <HiddenSlides>0</HiddenSlides>
  <MMClips>8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Garamond</vt:lpstr>
      <vt:lpstr>Wingdings</vt:lpstr>
      <vt:lpstr>Organique</vt:lpstr>
      <vt:lpstr>1. SALUER</vt:lpstr>
      <vt:lpstr>Présentation PowerPoint</vt:lpstr>
      <vt:lpstr>BONJOUR</vt:lpstr>
      <vt:lpstr>BONSOIR</vt:lpstr>
      <vt:lpstr>Révisions</vt:lpstr>
      <vt:lpstr>2. Dire bonjour</vt:lpstr>
      <vt:lpstr>Dire bonjour/bonsoir – de manière formelle</vt:lpstr>
      <vt:lpstr>Dire bonjour – de manière informelle</vt:lpstr>
      <vt:lpstr>3. Dire au revoir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SALUER</dc:title>
  <dc:creator>Marine Leonetti</dc:creator>
  <cp:lastModifiedBy>Marine LEONETTI</cp:lastModifiedBy>
  <cp:revision>30</cp:revision>
  <cp:lastPrinted>2020-10-09T12:39:28Z</cp:lastPrinted>
  <dcterms:created xsi:type="dcterms:W3CDTF">2019-08-29T17:04:24Z</dcterms:created>
  <dcterms:modified xsi:type="dcterms:W3CDTF">2020-10-23T13:49:47Z</dcterms:modified>
</cp:coreProperties>
</file>